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67" d="100"/>
          <a:sy n="67" d="100"/>
        </p:scale>
        <p:origin x="90" y="4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C7350-2C77-4DCA-9078-A87E4AF669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Cadence/Referral Updates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45D53F-38F2-48B8-98F0-3B101E0C64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Practice Manager Meeting</a:t>
            </a:r>
          </a:p>
          <a:p>
            <a:r>
              <a:rPr lang="en-US" dirty="0"/>
              <a:t>5/3/21</a:t>
            </a:r>
          </a:p>
        </p:txBody>
      </p:sp>
    </p:spTree>
    <p:extLst>
      <p:ext uri="{BB962C8B-B14F-4D97-AF65-F5344CB8AC3E}">
        <p14:creationId xmlns:p14="http://schemas.microsoft.com/office/powerpoint/2010/main" val="3647418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DF38D-A39E-4FB7-89F2-845698DDB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572" y="256605"/>
            <a:ext cx="8596668" cy="1320800"/>
          </a:xfrm>
        </p:spPr>
        <p:txBody>
          <a:bodyPr/>
          <a:lstStyle/>
          <a:p>
            <a:r>
              <a:rPr lang="en-US" dirty="0"/>
              <a:t>Referral Warnings- no authorized visits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33F0AA-65BD-49BC-91AA-9A7781DDB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472" y="2121385"/>
            <a:ext cx="8596668" cy="3880773"/>
          </a:xfrm>
        </p:spPr>
        <p:txBody>
          <a:bodyPr/>
          <a:lstStyle/>
          <a:p>
            <a:r>
              <a:rPr lang="en-US" dirty="0"/>
              <a:t>Prevent scheduling using a referral without any remaining visits</a:t>
            </a:r>
          </a:p>
          <a:p>
            <a:r>
              <a:rPr lang="en-US" dirty="0"/>
              <a:t>Staff unable to by-pass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0514D3-3F58-4CB6-B173-EEC7C53513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72" y="3140029"/>
            <a:ext cx="4513518" cy="147201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96249B-CCC4-40B4-95B5-0D6D139695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6436" y="3697396"/>
            <a:ext cx="4780952" cy="23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471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9E172-28C6-4162-B65A-AEE755256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Referral Warning- expiration 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C33F39-5BBC-460E-9CFF-6997CF0E9E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Scheduling using a referral past expiration date</a:t>
            </a:r>
          </a:p>
          <a:p>
            <a:r>
              <a:rPr lang="en-US" dirty="0"/>
              <a:t>Prompts appear for scheduling as well as when expiration date changed and referral is attached to visit</a:t>
            </a:r>
          </a:p>
          <a:p>
            <a:r>
              <a:rPr lang="en-US" dirty="0"/>
              <a:t>With advanced security (majority of staff), this can be overruled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045C46-46E9-4BA7-AC3C-96FFBFF8AA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0430" y="3650886"/>
            <a:ext cx="6190476" cy="239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070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4B289-FDF9-4428-87CD-C92FA198E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Referral Warning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999256-DD30-4F55-9096-E7A85287B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367627"/>
            <a:ext cx="8596668" cy="3880773"/>
          </a:xfrm>
        </p:spPr>
        <p:txBody>
          <a:bodyPr/>
          <a:lstStyle/>
          <a:p>
            <a:r>
              <a:rPr lang="en-US" dirty="0"/>
              <a:t>If the referral is in an authorized status and these prompts are overruled, payment could be lost and/or write-offs could occur</a:t>
            </a:r>
          </a:p>
          <a:p>
            <a:r>
              <a:rPr lang="en-US" dirty="0"/>
              <a:t>Add new referral warning that can not be by-passed 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4CAD68-BDC6-4B5F-96F5-BB11BEBD9A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461" y="3618960"/>
            <a:ext cx="6971428" cy="30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632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3CA2E-9D9A-4BA1-94EF-171A307B0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065" y="609600"/>
            <a:ext cx="2930518" cy="1320800"/>
          </a:xfrm>
        </p:spPr>
        <p:txBody>
          <a:bodyPr anchor="ctr">
            <a:normAutofit/>
          </a:bodyPr>
          <a:lstStyle/>
          <a:p>
            <a:r>
              <a:rPr lang="en-US" dirty="0"/>
              <a:t>Referral Aging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505578-3417-4F94-A92D-95434C284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361" y="2160589"/>
            <a:ext cx="2930517" cy="4087811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Two new columns have been added to track days or hours in referral WQ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For example: If a referral was on the WQ for 12 days, then the appt was scheduled, it then falls off WQ</a:t>
            </a:r>
          </a:p>
          <a:p>
            <a:pPr lvl="1"/>
            <a:r>
              <a:rPr lang="en-US" dirty="0"/>
              <a:t>If the appt is cancelled or NOS, then comes back to the WQ and numbering starts back over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Available in Referral and Appt Request WQ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857FB2-13B4-4D6B-A096-75A667D18A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4337" y="823289"/>
            <a:ext cx="5421162" cy="21743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C96B2C-56D1-4014-9FD6-AC838E668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7963" y="3439020"/>
            <a:ext cx="3273912" cy="260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561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4C5BB-B3BC-4DA1-8BA2-7676ED15C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/>
              <a:t>Add to Your Referral 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08E520-09C7-4C7A-B081-5D2CC86C7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2" y="2160589"/>
            <a:ext cx="4410718" cy="3880773"/>
          </a:xfrm>
        </p:spPr>
        <p:txBody>
          <a:bodyPr>
            <a:normAutofit/>
          </a:bodyPr>
          <a:lstStyle/>
          <a:p>
            <a:r>
              <a:rPr lang="en-US" dirty="0"/>
              <a:t>Click on column right hand corner of your WQ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Chose the column you wish to add or mov and use your Move Up or Move Down choices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77B23E-E51C-4255-A736-EE608E3CB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606475"/>
            <a:ext cx="3178002" cy="24348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DBD7EDA-4F80-47B1-8B03-6E3B89E2A6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22" y="1585252"/>
            <a:ext cx="3944549" cy="115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657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3794F-3E6E-40E2-955C-496F4E66C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46" y="609600"/>
            <a:ext cx="3729076" cy="1320800"/>
          </a:xfrm>
        </p:spPr>
        <p:txBody>
          <a:bodyPr anchor="ctr">
            <a:normAutofit/>
          </a:bodyPr>
          <a:lstStyle/>
          <a:p>
            <a:r>
              <a:rPr lang="en-US" dirty="0"/>
              <a:t>Telephone Calls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1CEE7-9D4E-46A0-AD99-F68678D2F1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167" y="2160589"/>
            <a:ext cx="3720916" cy="3560733"/>
          </a:xfrm>
        </p:spPr>
        <p:txBody>
          <a:bodyPr>
            <a:normAutofit/>
          </a:bodyPr>
          <a:lstStyle/>
          <a:p>
            <a:r>
              <a:rPr lang="en-US" dirty="0"/>
              <a:t>In anticipation of telephone calls no longer being covered by some payors: add VT instructions as a reminder for staff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Require VT to flag for a referrals </a:t>
            </a:r>
          </a:p>
          <a:p>
            <a:pPr lvl="1"/>
            <a:r>
              <a:rPr lang="en-US" dirty="0"/>
              <a:t>BC pre visit review to ensure payment is or will be covered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36E995-BEA7-4D8F-A36D-BDB6470FAF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035" y="1287240"/>
            <a:ext cx="4602747" cy="3778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268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0DF86-144F-43AC-B5B3-6916BCDC7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Referral Deferred Reasons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EB765FF-E3C4-40A0-BB20-9818097C54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0121" y="2160588"/>
            <a:ext cx="8151795" cy="3881437"/>
          </a:xfrm>
        </p:spPr>
      </p:pic>
    </p:spTree>
    <p:extLst>
      <p:ext uri="{BB962C8B-B14F-4D97-AF65-F5344CB8AC3E}">
        <p14:creationId xmlns:p14="http://schemas.microsoft.com/office/powerpoint/2010/main" val="984373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95872-8949-4527-A0D3-78F232C6C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6734" y="609600"/>
            <a:ext cx="3737268" cy="1320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/>
              <a:t>If You Need Assistance of Have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5D2C7-132C-43E2-AAF4-7F2C40837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9563" y="2160589"/>
            <a:ext cx="4064439" cy="3880773"/>
          </a:xfrm>
        </p:spPr>
        <p:txBody>
          <a:bodyPr>
            <a:normAutofit/>
          </a:bodyPr>
          <a:lstStyle/>
          <a:p>
            <a:r>
              <a:rPr lang="en-US" dirty="0"/>
              <a:t>Submit help desk ticket to Cadence</a:t>
            </a:r>
          </a:p>
          <a:p>
            <a:pPr lvl="1"/>
            <a:r>
              <a:rPr lang="en-US" dirty="0"/>
              <a:t>Be sure to provide </a:t>
            </a:r>
          </a:p>
          <a:p>
            <a:pPr lvl="2"/>
            <a:r>
              <a:rPr lang="en-US" dirty="0"/>
              <a:t>specific question/issue </a:t>
            </a:r>
          </a:p>
          <a:p>
            <a:pPr lvl="2"/>
            <a:r>
              <a:rPr lang="en-US" dirty="0"/>
              <a:t>provide examples such as screenshots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marL="914400" lvl="2" indent="0">
              <a:buNone/>
            </a:pPr>
            <a:r>
              <a:rPr lang="en-US" sz="3200" b="1" i="1" dirty="0"/>
              <a:t>Thank you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5" name="Picture 4" descr="Yellow and blue symbols">
            <a:extLst>
              <a:ext uri="{FF2B5EF4-FFF2-40B4-BE49-F238E27FC236}">
                <a16:creationId xmlns:a16="http://schemas.microsoft.com/office/drawing/2014/main" id="{3CBDD42C-373B-4EA4-B5F9-E76798850C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35" r="22686" b="1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7516326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166</TotalTime>
  <Words>275</Words>
  <Application>Microsoft Office PowerPoint</Application>
  <PresentationFormat>Widescreen</PresentationFormat>
  <Paragraphs>43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Facet</vt:lpstr>
      <vt:lpstr>Cadence/Referral Updates</vt:lpstr>
      <vt:lpstr>Referral Warnings- no authorized visits</vt:lpstr>
      <vt:lpstr>Referral Warning- expiration date</vt:lpstr>
      <vt:lpstr>New Referral Warning</vt:lpstr>
      <vt:lpstr>Referral Aging</vt:lpstr>
      <vt:lpstr>Add to Your Referral View</vt:lpstr>
      <vt:lpstr>Telephone Calls</vt:lpstr>
      <vt:lpstr>New Referral Deferred Reasons</vt:lpstr>
      <vt:lpstr>If You Need Assistance of Have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Cadence/Referral Updates</dc:title>
  <dc:creator>Glasscock, Pamela K</dc:creator>
  <cp:lastModifiedBy>Glasscock, Pamela K</cp:lastModifiedBy>
  <cp:revision>12</cp:revision>
  <dcterms:created xsi:type="dcterms:W3CDTF">2021-05-03T15:00:29Z</dcterms:created>
  <dcterms:modified xsi:type="dcterms:W3CDTF">2021-05-21T02:13:30Z</dcterms:modified>
</cp:coreProperties>
</file>